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97" r:id="rId3"/>
    <p:sldId id="273" r:id="rId4"/>
    <p:sldId id="274" r:id="rId5"/>
    <p:sldId id="275" r:id="rId6"/>
    <p:sldId id="276" r:id="rId7"/>
    <p:sldId id="277" r:id="rId8"/>
    <p:sldId id="278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6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Atelier 3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La concordance des temps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879"/>
          <a:stretch/>
        </p:blipFill>
        <p:spPr>
          <a:xfrm>
            <a:off x="0" y="922867"/>
            <a:ext cx="812677" cy="89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Dès que tu auras fini ton travail, tu iras à la piscine.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62AC3802-1827-43AA-96E6-D557DF38EFAE}"/>
              </a:ext>
            </a:extLst>
          </p:cNvPr>
          <p:cNvGrpSpPr/>
          <p:nvPr/>
        </p:nvGrpSpPr>
        <p:grpSpPr>
          <a:xfrm>
            <a:off x="8223911" y="4384077"/>
            <a:ext cx="2504877" cy="1404913"/>
            <a:chOff x="4624755" y="4132555"/>
            <a:chExt cx="1924755" cy="1404913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C3355DC-3CB6-416E-8D52-7474B4E41FEC}"/>
                </a:ext>
              </a:extLst>
            </p:cNvPr>
            <p:cNvCxnSpPr>
              <a:cxnSpLocks/>
            </p:cNvCxnSpPr>
            <p:nvPr/>
          </p:nvCxnSpPr>
          <p:spPr>
            <a:xfrm>
              <a:off x="5181600" y="4132555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B1649187-F125-4DA6-83C4-8CC67F4D9B3D}"/>
                </a:ext>
              </a:extLst>
            </p:cNvPr>
            <p:cNvSpPr txBox="1"/>
            <p:nvPr/>
          </p:nvSpPr>
          <p:spPr>
            <a:xfrm>
              <a:off x="4624755" y="5075803"/>
              <a:ext cx="19247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Tu iras à la piscine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714EFB5-FB10-4484-86D3-F99DF0A9957F}"/>
              </a:ext>
            </a:extLst>
          </p:cNvPr>
          <p:cNvGrpSpPr/>
          <p:nvPr/>
        </p:nvGrpSpPr>
        <p:grpSpPr>
          <a:xfrm>
            <a:off x="4489698" y="4355586"/>
            <a:ext cx="3347601" cy="1849880"/>
            <a:chOff x="6833285" y="4161407"/>
            <a:chExt cx="2786501" cy="1849880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59CE8F8-3C8E-4511-A1DB-8F0901A83C26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1E983C7B-F68A-4ED9-8518-C718D11235E3}"/>
                </a:ext>
              </a:extLst>
            </p:cNvPr>
            <p:cNvSpPr txBox="1"/>
            <p:nvPr/>
          </p:nvSpPr>
          <p:spPr>
            <a:xfrm>
              <a:off x="6833285" y="5180290"/>
              <a:ext cx="27865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Tu auras fini ton travail</a:t>
              </a:r>
            </a:p>
          </p:txBody>
        </p:sp>
      </p:grp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CE2486E6-3EF0-4B2B-B7F9-046FCB6D381F}"/>
              </a:ext>
            </a:extLst>
          </p:cNvPr>
          <p:cNvCxnSpPr>
            <a:cxnSpLocks/>
          </p:cNvCxnSpPr>
          <p:nvPr/>
        </p:nvCxnSpPr>
        <p:spPr>
          <a:xfrm>
            <a:off x="2132120" y="4751155"/>
            <a:ext cx="7927759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1E6982D1-8538-420C-ABA9-7C64835CEC96}"/>
              </a:ext>
            </a:extLst>
          </p:cNvPr>
          <p:cNvGrpSpPr/>
          <p:nvPr/>
        </p:nvGrpSpPr>
        <p:grpSpPr>
          <a:xfrm>
            <a:off x="2843432" y="4355586"/>
            <a:ext cx="2467315" cy="1480548"/>
            <a:chOff x="6764274" y="4161407"/>
            <a:chExt cx="2467315" cy="1480548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F88C03FA-D126-4B0C-90B5-C2E287EE73A3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291CFEC-1257-4D6D-9FF0-33F315A5D20F}"/>
                </a:ext>
              </a:extLst>
            </p:cNvPr>
            <p:cNvSpPr txBox="1"/>
            <p:nvPr/>
          </p:nvSpPr>
          <p:spPr>
            <a:xfrm>
              <a:off x="6764274" y="5180290"/>
              <a:ext cx="2467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Présent</a:t>
              </a:r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6EABFE3E-E6E5-4052-9AA4-D98FFE8748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90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Pourquoi n’es-tu pas venu à la maison la semaine dernière, quand Mamie était là ?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0F7F756-77BB-4533-8C18-BECFFAC0F1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05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Pourquoi n’es-tu pas venu à la maison la semaine dernière , quand Mamie était là ?  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14E3F58-6622-4FA6-B724-471728ED37EB}"/>
              </a:ext>
            </a:extLst>
          </p:cNvPr>
          <p:cNvCxnSpPr/>
          <p:nvPr/>
        </p:nvCxnSpPr>
        <p:spPr>
          <a:xfrm>
            <a:off x="2272349" y="5101371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2571C85-3679-4D1B-A154-0818B86E16E6}"/>
              </a:ext>
            </a:extLst>
          </p:cNvPr>
          <p:cNvSpPr/>
          <p:nvPr/>
        </p:nvSpPr>
        <p:spPr>
          <a:xfrm>
            <a:off x="2512046" y="4779955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4A0F1FE-AC8B-48C8-9DEF-C4A918599D90}"/>
              </a:ext>
            </a:extLst>
          </p:cNvPr>
          <p:cNvSpPr txBox="1"/>
          <p:nvPr/>
        </p:nvSpPr>
        <p:spPr>
          <a:xfrm>
            <a:off x="2714242" y="4732039"/>
            <a:ext cx="2319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Mamie était là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9A13EB3-7FFB-44E8-B224-C5AB7E66B97F}"/>
              </a:ext>
            </a:extLst>
          </p:cNvPr>
          <p:cNvCxnSpPr>
            <a:cxnSpLocks/>
          </p:cNvCxnSpPr>
          <p:nvPr/>
        </p:nvCxnSpPr>
        <p:spPr>
          <a:xfrm>
            <a:off x="7464306" y="4663406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AD9A147-0E41-4F26-A101-C1B9E5BFBD29}"/>
              </a:ext>
            </a:extLst>
          </p:cNvPr>
          <p:cNvSpPr txBox="1"/>
          <p:nvPr/>
        </p:nvSpPr>
        <p:spPr>
          <a:xfrm>
            <a:off x="6983670" y="5614423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Présent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69897C3-F822-47AB-BEB4-4B18ABF06D13}"/>
              </a:ext>
            </a:extLst>
          </p:cNvPr>
          <p:cNvSpPr txBox="1"/>
          <p:nvPr/>
        </p:nvSpPr>
        <p:spPr>
          <a:xfrm>
            <a:off x="3648387" y="5484247"/>
            <a:ext cx="3133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Tu n’es pas venu à la maison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720AC8F-241B-483B-8F58-E4F294930D20}"/>
              </a:ext>
            </a:extLst>
          </p:cNvPr>
          <p:cNvCxnSpPr>
            <a:cxnSpLocks/>
          </p:cNvCxnSpPr>
          <p:nvPr/>
        </p:nvCxnSpPr>
        <p:spPr>
          <a:xfrm>
            <a:off x="4613094" y="4511006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7BBD5F5E-7284-4A71-AF48-79A10C4411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44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3 : Transpose les phrases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9906A62-3063-4DAB-978D-0D41772366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29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Le chevalier arrive au moment où la princesse se brosse les dents. </a:t>
            </a:r>
          </a:p>
          <a:p>
            <a:endParaRPr lang="fr-FR" sz="4400" dirty="0"/>
          </a:p>
          <a:p>
            <a:r>
              <a:rPr lang="fr-FR" sz="4400" dirty="0"/>
              <a:t>Le chevalier est arrivé…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43E264-C1CC-4ABE-B9DC-A3BA5236D3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76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8" y="2449902"/>
            <a:ext cx="9026231" cy="3605841"/>
          </a:xfrm>
        </p:spPr>
        <p:txBody>
          <a:bodyPr>
            <a:normAutofit/>
          </a:bodyPr>
          <a:lstStyle/>
          <a:p>
            <a:r>
              <a:rPr lang="fr-FR" sz="4400" dirty="0"/>
              <a:t>Le chevalier arrive au moment où la princesse se brosse les dents. </a:t>
            </a:r>
          </a:p>
          <a:p>
            <a:endParaRPr lang="fr-FR" sz="4400" dirty="0"/>
          </a:p>
          <a:p>
            <a:r>
              <a:rPr lang="fr-FR" sz="4400" dirty="0"/>
              <a:t>Le chevalier est arrivé </a:t>
            </a:r>
            <a:r>
              <a:rPr lang="fr-FR" sz="4400" dirty="0">
                <a:solidFill>
                  <a:srgbClr val="C00000"/>
                </a:solidFill>
              </a:rPr>
              <a:t>au moment où la princesse se brossait les dents.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50A9AA1-B711-434E-9275-CE81F237B4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82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Le chevalier arrive au moment où la princesse se brosse les dents. </a:t>
            </a:r>
          </a:p>
          <a:p>
            <a:endParaRPr lang="fr-FR" sz="4400" dirty="0"/>
          </a:p>
          <a:p>
            <a:r>
              <a:rPr lang="fr-FR" sz="4400" dirty="0"/>
              <a:t>Le chevalier arrivera…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D70AAAE-65BC-432B-AB96-A168136088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33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Le chevalier arrive au moment où la princesse se brosse les dents. </a:t>
            </a:r>
          </a:p>
          <a:p>
            <a:endParaRPr lang="fr-FR" sz="4400" dirty="0"/>
          </a:p>
          <a:p>
            <a:r>
              <a:rPr lang="fr-FR" sz="4400" dirty="0"/>
              <a:t>Le chevalier arrivera </a:t>
            </a:r>
            <a:r>
              <a:rPr lang="fr-FR" sz="4400" dirty="0">
                <a:solidFill>
                  <a:srgbClr val="C00000"/>
                </a:solidFill>
              </a:rPr>
              <a:t>au moment où la princesse se brossera les dents.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DE8AE63-28D2-4D76-B275-6D49A8AF5D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362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Comme l’herbe est haute, le jardinier décide de la couper. </a:t>
            </a:r>
          </a:p>
          <a:p>
            <a:endParaRPr lang="fr-FR" sz="4400" dirty="0"/>
          </a:p>
          <a:p>
            <a:r>
              <a:rPr lang="fr-FR" sz="4400" dirty="0"/>
              <a:t>Comme l’herbe était haute,…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9600F3-7B8E-4A42-8337-97AC6092B4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24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Comme l’herbe est haute, le jardinier décide de la couper. </a:t>
            </a:r>
          </a:p>
          <a:p>
            <a:endParaRPr lang="fr-FR" sz="4400" dirty="0"/>
          </a:p>
          <a:p>
            <a:r>
              <a:rPr lang="fr-FR" sz="4400" dirty="0"/>
              <a:t>Comme l’herbe était haute, </a:t>
            </a:r>
            <a:r>
              <a:rPr lang="fr-FR" sz="4400" dirty="0">
                <a:solidFill>
                  <a:srgbClr val="C00000"/>
                </a:solidFill>
              </a:rPr>
              <a:t>le jardinier a décidé de la couper.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C8C671-C05B-4B86-A837-070827D03D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01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1 : retrouve ce qui ne va pas dans les phrases</a:t>
            </a:r>
          </a:p>
        </p:txBody>
      </p:sp>
    </p:spTree>
    <p:extLst>
      <p:ext uri="{BB962C8B-B14F-4D97-AF65-F5344CB8AC3E}">
        <p14:creationId xmlns:p14="http://schemas.microsoft.com/office/powerpoint/2010/main" val="328353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Quand tu seras au collège, ton cartable sera plus lourd. </a:t>
            </a:r>
          </a:p>
          <a:p>
            <a:endParaRPr lang="fr-FR" sz="4400" dirty="0"/>
          </a:p>
          <a:p>
            <a:r>
              <a:rPr lang="fr-FR" sz="4400" dirty="0"/>
              <a:t>Quand tu es au collège, 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C908FF1-A209-4C69-A8BB-174A82861A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0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3381555"/>
          </a:xfrm>
        </p:spPr>
        <p:txBody>
          <a:bodyPr>
            <a:normAutofit/>
          </a:bodyPr>
          <a:lstStyle/>
          <a:p>
            <a:r>
              <a:rPr lang="fr-FR" sz="4400" dirty="0"/>
              <a:t>Quand tu seras au collège, ton cartable sera plus lourd. </a:t>
            </a:r>
          </a:p>
          <a:p>
            <a:endParaRPr lang="fr-FR" sz="4400" dirty="0"/>
          </a:p>
          <a:p>
            <a:r>
              <a:rPr lang="fr-FR" sz="4400" dirty="0"/>
              <a:t>Quand tu es au collège, </a:t>
            </a:r>
            <a:r>
              <a:rPr lang="fr-FR" sz="4400" dirty="0">
                <a:solidFill>
                  <a:srgbClr val="C00000"/>
                </a:solidFill>
              </a:rPr>
              <a:t>ton cartable est plus lourd.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23FB43A-D555-4CD1-98FB-B8F28BD06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731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190954D-9B84-494C-855C-55E535403CF4}"/>
              </a:ext>
            </a:extLst>
          </p:cNvPr>
          <p:cNvSpPr txBox="1">
            <a:spLocks/>
          </p:cNvSpPr>
          <p:nvPr/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4 : à ton tour dans le cahier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AEC316-C7E8-432F-8AFE-D92065AA8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0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30E2924F-E329-42B1-95EB-17A3799D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015" y="418028"/>
            <a:ext cx="10515600" cy="1325563"/>
          </a:xfrm>
        </p:spPr>
        <p:txBody>
          <a:bodyPr/>
          <a:lstStyle/>
          <a:p>
            <a:r>
              <a:rPr lang="fr-FR" dirty="0"/>
              <a:t>Termine les phrases en respectant la concordance des temps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0FD1D89-52A0-4D31-8FE0-254F5DF46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015" y="1878528"/>
            <a:ext cx="10515600" cy="4351338"/>
          </a:xfrm>
        </p:spPr>
        <p:txBody>
          <a:bodyPr>
            <a:normAutofit/>
          </a:bodyPr>
          <a:lstStyle/>
          <a:p>
            <a:r>
              <a:rPr lang="fr-FR" sz="4800" dirty="0"/>
              <a:t>Pendant que je lisais mon livre, …</a:t>
            </a:r>
          </a:p>
          <a:p>
            <a:r>
              <a:rPr lang="fr-FR" sz="4800" dirty="0"/>
              <a:t>Quand il vous a vus, …</a:t>
            </a:r>
          </a:p>
          <a:p>
            <a:r>
              <a:rPr lang="fr-FR" sz="4800" dirty="0"/>
              <a:t>Il y avait déjà du monde quand…</a:t>
            </a:r>
          </a:p>
          <a:p>
            <a:r>
              <a:rPr lang="fr-FR" sz="4800" dirty="0"/>
              <a:t>Quand vous aurez écrit la leçon,…</a:t>
            </a:r>
          </a:p>
          <a:p>
            <a:r>
              <a:rPr lang="fr-FR" sz="4800" dirty="0"/>
              <a:t>Quand il pleuvra,…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BDC370-53EC-4657-B1E2-EB164D4E5A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8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Lorsque ma sœur arrivera, il était déjà parti</a:t>
            </a:r>
            <a:r>
              <a:rPr lang="fr-FR" sz="36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55A73D-F178-4655-B363-E6CA3BE74E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Dès que tu as eu fini ton travail, tu iras à la piscine.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08392A-E2E6-413E-B002-24243BEB33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7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Pourquoi ne viendras-tu pas à la maison la semaine dernière, quand Mamie était là ?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980DE22-4E91-478C-B838-9575154D9A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0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EFAC1174-79EA-4E70-B064-B5BC833454BB}"/>
              </a:ext>
            </a:extLst>
          </p:cNvPr>
          <p:cNvSpPr txBox="1">
            <a:spLocks/>
          </p:cNvSpPr>
          <p:nvPr/>
        </p:nvSpPr>
        <p:spPr>
          <a:xfrm>
            <a:off x="1938388" y="1782698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Partie 2 : Schématise sur un axe du temps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1A87E2A-A6C0-4DEB-B56B-471BDF31C940}"/>
              </a:ext>
            </a:extLst>
          </p:cNvPr>
          <p:cNvCxnSpPr/>
          <p:nvPr/>
        </p:nvCxnSpPr>
        <p:spPr>
          <a:xfrm>
            <a:off x="2535329" y="3967919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A722FEC-7D02-4B0C-9D55-D63B6F853824}"/>
              </a:ext>
            </a:extLst>
          </p:cNvPr>
          <p:cNvCxnSpPr>
            <a:cxnSpLocks/>
          </p:cNvCxnSpPr>
          <p:nvPr/>
        </p:nvCxnSpPr>
        <p:spPr>
          <a:xfrm>
            <a:off x="5612921" y="3510719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185B73C-6D44-4BE6-A552-8FA380EBCBF0}"/>
              </a:ext>
            </a:extLst>
          </p:cNvPr>
          <p:cNvSpPr/>
          <p:nvPr/>
        </p:nvSpPr>
        <p:spPr>
          <a:xfrm>
            <a:off x="2775026" y="3646503"/>
            <a:ext cx="2592274" cy="266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2021AD6-E345-4EC2-AFFE-CC28678308CA}"/>
              </a:ext>
            </a:extLst>
          </p:cNvPr>
          <p:cNvSpPr txBox="1"/>
          <p:nvPr/>
        </p:nvSpPr>
        <p:spPr>
          <a:xfrm>
            <a:off x="2989541" y="3529954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Durée 1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2EAC89D-BD51-40BE-94E8-A25D05A699FD}"/>
              </a:ext>
            </a:extLst>
          </p:cNvPr>
          <p:cNvCxnSpPr>
            <a:cxnSpLocks/>
          </p:cNvCxnSpPr>
          <p:nvPr/>
        </p:nvCxnSpPr>
        <p:spPr>
          <a:xfrm>
            <a:off x="7727286" y="3529954"/>
            <a:ext cx="0" cy="856695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6FC4EE79-1009-4195-AD95-41507AC19094}"/>
              </a:ext>
            </a:extLst>
          </p:cNvPr>
          <p:cNvSpPr txBox="1"/>
          <p:nvPr/>
        </p:nvSpPr>
        <p:spPr>
          <a:xfrm>
            <a:off x="7246650" y="4480971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Présent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CE00C83-58E3-4226-92DC-B67F8BB789FD}"/>
              </a:ext>
            </a:extLst>
          </p:cNvPr>
          <p:cNvSpPr txBox="1"/>
          <p:nvPr/>
        </p:nvSpPr>
        <p:spPr>
          <a:xfrm>
            <a:off x="5011688" y="4326839"/>
            <a:ext cx="192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Moment 1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B4930D0-B603-4972-99B5-8452D12F8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175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Lorsque ma sœur arrivera, il sera déjà parti.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D9CB5AA-BF00-4464-BC2C-D7B0593CDF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78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Lorsque ma sœur arrivera, il sera déjà parti.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3DB2D25-1AB3-4D13-8C34-0B5E109A1F60}"/>
              </a:ext>
            </a:extLst>
          </p:cNvPr>
          <p:cNvCxnSpPr/>
          <p:nvPr/>
        </p:nvCxnSpPr>
        <p:spPr>
          <a:xfrm>
            <a:off x="2626617" y="4676781"/>
            <a:ext cx="666713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e 8">
            <a:extLst>
              <a:ext uri="{FF2B5EF4-FFF2-40B4-BE49-F238E27FC236}">
                <a16:creationId xmlns:a16="http://schemas.microsoft.com/office/drawing/2014/main" id="{A14AF789-26E0-4E40-B0C1-A67B0634DF3E}"/>
              </a:ext>
            </a:extLst>
          </p:cNvPr>
          <p:cNvGrpSpPr/>
          <p:nvPr/>
        </p:nvGrpSpPr>
        <p:grpSpPr>
          <a:xfrm>
            <a:off x="3076850" y="4257312"/>
            <a:ext cx="1924755" cy="1404913"/>
            <a:chOff x="4624755" y="4132555"/>
            <a:chExt cx="1924755" cy="1404913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220F351-36B1-4066-8F74-881BAEC11944}"/>
                </a:ext>
              </a:extLst>
            </p:cNvPr>
            <p:cNvCxnSpPr>
              <a:cxnSpLocks/>
            </p:cNvCxnSpPr>
            <p:nvPr/>
          </p:nvCxnSpPr>
          <p:spPr>
            <a:xfrm>
              <a:off x="5181600" y="4132555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CB1C5F6-0BF5-446B-A790-56B2B1B2B9F5}"/>
                </a:ext>
              </a:extLst>
            </p:cNvPr>
            <p:cNvSpPr txBox="1"/>
            <p:nvPr/>
          </p:nvSpPr>
          <p:spPr>
            <a:xfrm>
              <a:off x="4624755" y="5075803"/>
              <a:ext cx="19247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Présent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3C9FE7D-C2BC-4EF8-98CD-2A2D2CD5A2DE}"/>
              </a:ext>
            </a:extLst>
          </p:cNvPr>
          <p:cNvGrpSpPr/>
          <p:nvPr/>
        </p:nvGrpSpPr>
        <p:grpSpPr>
          <a:xfrm>
            <a:off x="4957394" y="4170478"/>
            <a:ext cx="2105291" cy="1480548"/>
            <a:chOff x="6764274" y="4161407"/>
            <a:chExt cx="2105291" cy="1480548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D28BF94-3305-4E4B-A3C5-CF6616924A54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F3A70258-5711-4F0F-B338-D439409C8956}"/>
                </a:ext>
              </a:extLst>
            </p:cNvPr>
            <p:cNvSpPr txBox="1"/>
            <p:nvPr/>
          </p:nvSpPr>
          <p:spPr>
            <a:xfrm>
              <a:off x="6764274" y="5180290"/>
              <a:ext cx="2105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Il sera parti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7A32995-0BC1-437F-8668-E1DFE882641C}"/>
              </a:ext>
            </a:extLst>
          </p:cNvPr>
          <p:cNvGrpSpPr/>
          <p:nvPr/>
        </p:nvGrpSpPr>
        <p:grpSpPr>
          <a:xfrm>
            <a:off x="6911180" y="4176905"/>
            <a:ext cx="2543371" cy="1480548"/>
            <a:chOff x="6764274" y="4161407"/>
            <a:chExt cx="2543371" cy="1480548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6E02E366-42E5-4C1D-A628-0A3C986FBFB0}"/>
                </a:ext>
              </a:extLst>
            </p:cNvPr>
            <p:cNvCxnSpPr>
              <a:cxnSpLocks/>
            </p:cNvCxnSpPr>
            <p:nvPr/>
          </p:nvCxnSpPr>
          <p:spPr>
            <a:xfrm>
              <a:off x="7278209" y="4161407"/>
              <a:ext cx="0" cy="856695"/>
            </a:xfrm>
            <a:prstGeom prst="line">
              <a:avLst/>
            </a:prstGeom>
            <a:ln w="571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8EA4FF1A-5059-4C95-90C9-5AC85F6EDD93}"/>
                </a:ext>
              </a:extLst>
            </p:cNvPr>
            <p:cNvSpPr txBox="1"/>
            <p:nvPr/>
          </p:nvSpPr>
          <p:spPr>
            <a:xfrm>
              <a:off x="6764274" y="5180290"/>
              <a:ext cx="2543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Ma sœur arrivera</a:t>
              </a:r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FA5763B6-88C0-48D0-95A8-2ABE4A75A1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72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Phrase 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7D6D98-A1E4-4CC9-9006-CE264F82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99" y="2449902"/>
            <a:ext cx="8596668" cy="2774689"/>
          </a:xfrm>
        </p:spPr>
        <p:txBody>
          <a:bodyPr>
            <a:normAutofit/>
          </a:bodyPr>
          <a:lstStyle/>
          <a:p>
            <a:r>
              <a:rPr lang="fr-FR" sz="4400" dirty="0"/>
              <a:t>Dès que tu auras fini ton travail, tu iras à la piscine.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6A8326-18AE-468D-9F9C-00C880715B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583" r="1557"/>
          <a:stretch/>
        </p:blipFill>
        <p:spPr>
          <a:xfrm>
            <a:off x="0" y="1007532"/>
            <a:ext cx="499533" cy="5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810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493</Words>
  <Application>Microsoft Office PowerPoint</Application>
  <PresentationFormat>Grand écran</PresentationFormat>
  <Paragraphs>97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Thème Office</vt:lpstr>
      <vt:lpstr>Atelier 3 </vt:lpstr>
      <vt:lpstr>Présentation PowerPoint</vt:lpstr>
      <vt:lpstr>Phrase 1</vt:lpstr>
      <vt:lpstr>Phrase 2</vt:lpstr>
      <vt:lpstr>Phrase 3</vt:lpstr>
      <vt:lpstr>Présentation PowerPoint</vt:lpstr>
      <vt:lpstr>Phrase 1</vt:lpstr>
      <vt:lpstr>Phrase 1</vt:lpstr>
      <vt:lpstr>Phrase 2</vt:lpstr>
      <vt:lpstr>Phrase 2</vt:lpstr>
      <vt:lpstr>Phrase 3</vt:lpstr>
      <vt:lpstr>Phrase 3</vt:lpstr>
      <vt:lpstr>Présentation PowerPoint</vt:lpstr>
      <vt:lpstr>Phrase 1</vt:lpstr>
      <vt:lpstr>Phrase 1</vt:lpstr>
      <vt:lpstr>Phrase 2</vt:lpstr>
      <vt:lpstr>Phrase 2</vt:lpstr>
      <vt:lpstr>Phrase 3</vt:lpstr>
      <vt:lpstr>Phrase 3</vt:lpstr>
      <vt:lpstr>Phrase 4</vt:lpstr>
      <vt:lpstr>Phrase 4</vt:lpstr>
      <vt:lpstr>Présentation PowerPoint</vt:lpstr>
      <vt:lpstr>Termine les phrases en respectant la concordance des temps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2021-12-12T20:33:45Z</dcterms:modified>
</cp:coreProperties>
</file>